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1" d="100"/>
          <a:sy n="71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8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1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9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1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7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1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70B53-3F40-B143-80FF-08157C28211D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9434-06E4-7C45-BC5D-916CD1E96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2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b4_l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7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7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b4_nee_ja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7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b4_nee_ju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7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28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Corbin</dc:creator>
  <cp:lastModifiedBy>Kathy Corbin</cp:lastModifiedBy>
  <cp:revision>1</cp:revision>
  <dcterms:created xsi:type="dcterms:W3CDTF">2013-05-13T17:37:54Z</dcterms:created>
  <dcterms:modified xsi:type="dcterms:W3CDTF">2013-05-13T17:43:42Z</dcterms:modified>
</cp:coreProperties>
</file>